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50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548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627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039" y="0"/>
            <a:ext cx="91559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298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82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722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4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232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759502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</TotalTime>
  <Words>0</Words>
  <Application>Microsoft Office PowerPoint</Application>
  <PresentationFormat>寬螢幕</PresentationFormat>
  <Paragraphs>0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微軟正黑體</vt:lpstr>
      <vt:lpstr>Arial</vt:lpstr>
      <vt:lpstr>Century Gothic</vt:lpstr>
      <vt:lpstr>Wingdings 3</vt:lpstr>
      <vt:lpstr>絲縷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2023-01-03T03:16:17Z</dcterms:created>
  <dcterms:modified xsi:type="dcterms:W3CDTF">2023-01-03T03:19:31Z</dcterms:modified>
</cp:coreProperties>
</file>